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2" r:id="rId7"/>
    <p:sldId id="261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28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2015-05-02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chemeClr val="bg1"/>
                </a:solidFill>
              </a:rPr>
              <a:t>lektur polskich…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… </a:t>
            </a:r>
            <a:r>
              <a:rPr lang="pl-PL" dirty="0" err="1" smtClean="0">
                <a:solidFill>
                  <a:schemeClr val="bg1"/>
                </a:solidFill>
              </a:rPr>
              <a:t>made</a:t>
            </a:r>
            <a:r>
              <a:rPr lang="pl-PL" dirty="0" smtClean="0">
                <a:solidFill>
                  <a:schemeClr val="bg1"/>
                </a:solidFill>
              </a:rPr>
              <a:t> by…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i="1" dirty="0"/>
          </a:p>
        </p:txBody>
      </p:sp>
      <p:pic>
        <p:nvPicPr>
          <p:cNvPr id="3" name="Obraz 2" descr="im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052736"/>
            <a:ext cx="2903220" cy="1005840"/>
          </a:xfrm>
          <a:prstGeom prst="rect">
            <a:avLst/>
          </a:prstGeom>
        </p:spPr>
      </p:pic>
      <p:pic>
        <p:nvPicPr>
          <p:cNvPr id="4" name="Obraz 3" descr="inde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118208"/>
            <a:ext cx="3566160" cy="82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429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43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460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K5II530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844" y="0"/>
            <a:ext cx="45423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K5II5329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844" y="0"/>
            <a:ext cx="45423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316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798"/>
            <a:ext cx="9144000" cy="6724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32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798"/>
            <a:ext cx="9144000" cy="6724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K5II5356-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350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371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157"/>
            <a:ext cx="9144000" cy="566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5II5447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844" y="0"/>
            <a:ext cx="45423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Pokaz na ekranie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 lektur polskich… … made by…  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Canon… lektur polskich…</dc:title>
  <dc:creator>madziaszu</dc:creator>
  <cp:lastModifiedBy>madziaszu</cp:lastModifiedBy>
  <cp:revision>3</cp:revision>
  <dcterms:created xsi:type="dcterms:W3CDTF">2015-05-02T17:59:15Z</dcterms:created>
  <dcterms:modified xsi:type="dcterms:W3CDTF">2015-05-02T18:29:03Z</dcterms:modified>
</cp:coreProperties>
</file>