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11020-D9B1-4A0F-AEB9-BA9FA601E989}" type="datetimeFigureOut">
              <a:rPr lang="pl-PL" smtClean="0"/>
              <a:t>2015-05-02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94DD-ED53-4BA3-ABF7-29CB07C77ED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468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140968"/>
          </a:xfrm>
          <a:prstGeom prst="rect">
            <a:avLst/>
          </a:prstGeom>
        </p:spPr>
      </p:pic>
      <p:pic>
        <p:nvPicPr>
          <p:cNvPr id="5" name="Obraz 4" descr="DSC_4689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7267" y="0"/>
            <a:ext cx="4566733" cy="3140968"/>
          </a:xfrm>
          <a:prstGeom prst="rect">
            <a:avLst/>
          </a:prstGeom>
        </p:spPr>
      </p:pic>
      <p:pic>
        <p:nvPicPr>
          <p:cNvPr id="6" name="Obraz 5" descr="DSC_4683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4632906" cy="3068960"/>
          </a:xfrm>
          <a:prstGeom prst="rect">
            <a:avLst/>
          </a:prstGeom>
        </p:spPr>
      </p:pic>
      <p:pic>
        <p:nvPicPr>
          <p:cNvPr id="7" name="Obraz 6" descr="DSC_4684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4885" y="3068960"/>
            <a:ext cx="5749115" cy="3789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471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26161" cy="6381328"/>
          </a:xfrm>
          <a:prstGeom prst="rect">
            <a:avLst/>
          </a:prstGeom>
        </p:spPr>
      </p:pic>
      <p:pic>
        <p:nvPicPr>
          <p:cNvPr id="5" name="Obraz 4" descr="DSC_472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272971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475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61483" cy="5326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477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8871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0226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6316"/>
            <a:ext cx="8778148" cy="5620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1050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316416" cy="45133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1050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15843" cy="4729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Dell</cp:lastModifiedBy>
  <cp:revision>3</cp:revision>
  <dcterms:created xsi:type="dcterms:W3CDTF">2015-05-02T18:29:34Z</dcterms:created>
  <dcterms:modified xsi:type="dcterms:W3CDTF">2015-05-02T18:44:17Z</dcterms:modified>
</cp:coreProperties>
</file>